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4.png" ContentType="image/png"/>
  <Override PartName="/ppt/media/image22.png" ContentType="image/png"/>
  <Override PartName="/ppt/media/image26.png" ContentType="image/png"/>
  <Override PartName="/ppt/media/image20.jpeg" ContentType="image/jpeg"/>
  <Override PartName="/ppt/media/image21.png" ContentType="image/png"/>
  <Override PartName="/ppt/media/image19.png" ContentType="image/png"/>
  <Override PartName="/ppt/media/image15.jpeg" ContentType="image/jpeg"/>
  <Override PartName="/ppt/media/image16.png" ContentType="image/png"/>
  <Override PartName="/ppt/media/image7.png" ContentType="image/png"/>
  <Override PartName="/ppt/media/image33.png" ContentType="image/png"/>
  <Override PartName="/ppt/media/image17.jpeg" ContentType="image/jpeg"/>
  <Override PartName="/ppt/media/image18.png" ContentType="image/png"/>
  <Override PartName="/ppt/media/image9.png" ContentType="image/png"/>
  <Override PartName="/ppt/media/image32.png" ContentType="image/png"/>
  <Override PartName="/ppt/media/image34.png" ContentType="image/png"/>
  <Override PartName="/ppt/media/image11.png" ContentType="image/png"/>
  <Override PartName="/ppt/media/image12.jpeg" ContentType="image/jpeg"/>
  <Override PartName="/ppt/media/image31.png" ContentType="image/png"/>
  <Override PartName="/ppt/media/image35.png" ContentType="image/png"/>
  <Override PartName="/ppt/media/image38.jpeg" ContentType="image/jpeg"/>
  <Override PartName="/ppt/media/image2.jpeg" ContentType="image/jpeg"/>
  <Override PartName="/ppt/media/image36.png" ContentType="image/png"/>
  <Override PartName="/ppt/media/image13.jpeg" ContentType="image/jpeg"/>
  <Override PartName="/ppt/media/image37.png" ContentType="image/png"/>
  <Override PartName="/ppt/media/image5.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6.png" ContentType="image/png"/>
  <Override PartName="/ppt/media/image1.jpeg" ContentType="image/jpeg"/>
  <Override PartName="/ppt/media/image10.png" ContentType="image/png"/>
  <Override PartName="/ppt/media/image8.png" ContentType="image/png"/>
  <Override PartName="/ppt/media/image14.jpeg" ContentType="image/jpeg"/>
  <Override PartName="/ppt/media/image23.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slide38.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35.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_rels/notesSlide30.xml.rels" ContentType="application/vnd.openxmlformats-package.relationships+xml"/>
  <Override PartName="/ppt/notesSlides/_rels/notesSlide35.xml.rels" ContentType="application/vnd.openxmlformats-package.relationships+xml"/>
  <Override PartName="/ppt/notesSlides/_rels/notesSlide38.xml.rels" ContentType="application/vnd.openxmlformats-package.relationships+xml"/>
  <Override PartName="/ppt/notesSlides/_rels/notesSlide26.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4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4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45"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6"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7"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B5B8760F-A4AA-4F66-B8E1-6FCD7D1D58F5}"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9040" y="1143000"/>
            <a:ext cx="5470920" cy="3076920"/>
          </a:xfrm>
          <a:prstGeom prst="rect">
            <a:avLst/>
          </a:prstGeom>
          <a:ln w="0">
            <a:noFill/>
          </a:ln>
        </p:spPr>
      </p:sp>
      <p:sp>
        <p:nvSpPr>
          <p:cNvPr id="361"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62" name="PlaceHolder 3"/>
          <p:cNvSpPr>
            <a:spLocks noGrp="1"/>
          </p:cNvSpPr>
          <p:nvPr>
            <p:ph type="sldNum" idx="22"/>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6FA5BE40-AB05-4B28-AB8F-8F3BD691B9DF}"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77040" cy="3076920"/>
          </a:xfrm>
          <a:prstGeom prst="rect">
            <a:avLst/>
          </a:prstGeom>
          <a:ln w="0">
            <a:noFill/>
          </a:ln>
        </p:spPr>
      </p:sp>
      <p:sp>
        <p:nvSpPr>
          <p:cNvPr id="373"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74" name="PlaceHolder 3"/>
          <p:cNvSpPr>
            <a:spLocks noGrp="1"/>
          </p:cNvSpPr>
          <p:nvPr>
            <p:ph type="sldNum" idx="26"/>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F894FA85-2104-493C-9770-A13582EB919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77040" cy="3076920"/>
          </a:xfrm>
          <a:prstGeom prst="rect">
            <a:avLst/>
          </a:prstGeom>
          <a:ln w="0">
            <a:noFill/>
          </a:ln>
        </p:spPr>
      </p:sp>
      <p:sp>
        <p:nvSpPr>
          <p:cNvPr id="376"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77" name="PlaceHolder 3"/>
          <p:cNvSpPr>
            <a:spLocks noGrp="1"/>
          </p:cNvSpPr>
          <p:nvPr>
            <p:ph type="sldNum" idx="27"/>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435D102F-4559-4B86-89FE-6176B253A35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77040" cy="3076920"/>
          </a:xfrm>
          <a:prstGeom prst="rect">
            <a:avLst/>
          </a:prstGeom>
          <a:ln w="0">
            <a:noFill/>
          </a:ln>
        </p:spPr>
      </p:sp>
      <p:sp>
        <p:nvSpPr>
          <p:cNvPr id="379"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80" name="PlaceHolder 3"/>
          <p:cNvSpPr>
            <a:spLocks noGrp="1"/>
          </p:cNvSpPr>
          <p:nvPr>
            <p:ph type="sldNum" idx="28"/>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E5D39DCB-FBFF-40AE-B86D-1E6B4D0C521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9040" y="1143000"/>
            <a:ext cx="5470920" cy="3076920"/>
          </a:xfrm>
          <a:prstGeom prst="rect">
            <a:avLst/>
          </a:prstGeom>
          <a:ln w="0">
            <a:noFill/>
          </a:ln>
        </p:spPr>
      </p:sp>
      <p:sp>
        <p:nvSpPr>
          <p:cNvPr id="382"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83" name="PlaceHolder 3"/>
          <p:cNvSpPr>
            <a:spLocks noGrp="1"/>
          </p:cNvSpPr>
          <p:nvPr>
            <p:ph type="sldNum" idx="29"/>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FF4242EE-BF11-40F4-93F7-B8ED2BB5974B}"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9040" y="1143000"/>
            <a:ext cx="5470920" cy="3076920"/>
          </a:xfrm>
          <a:prstGeom prst="rect">
            <a:avLst/>
          </a:prstGeom>
          <a:ln w="0">
            <a:noFill/>
          </a:ln>
        </p:spPr>
      </p:sp>
      <p:sp>
        <p:nvSpPr>
          <p:cNvPr id="364"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65" name="PlaceHolder 3"/>
          <p:cNvSpPr>
            <a:spLocks noGrp="1"/>
          </p:cNvSpPr>
          <p:nvPr>
            <p:ph type="sldNum" idx="23"/>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9AC394AB-9B05-4089-92D0-98677CC681B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9040" y="1143000"/>
            <a:ext cx="5470920" cy="3076920"/>
          </a:xfrm>
          <a:prstGeom prst="rect">
            <a:avLst/>
          </a:prstGeom>
          <a:ln w="0">
            <a:noFill/>
          </a:ln>
        </p:spPr>
      </p:sp>
      <p:sp>
        <p:nvSpPr>
          <p:cNvPr id="385"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86" name="PlaceHolder 3"/>
          <p:cNvSpPr>
            <a:spLocks noGrp="1"/>
          </p:cNvSpPr>
          <p:nvPr>
            <p:ph type="sldNum" idx="30"/>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AE91FC7-8A3F-470A-AC87-6096FAFABD0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70920" cy="3076920"/>
          </a:xfrm>
          <a:prstGeom prst="rect">
            <a:avLst/>
          </a:prstGeom>
          <a:ln w="0">
            <a:noFill/>
          </a:ln>
        </p:spPr>
      </p:sp>
      <p:sp>
        <p:nvSpPr>
          <p:cNvPr id="388"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89" name="PlaceHolder 3"/>
          <p:cNvSpPr>
            <a:spLocks noGrp="1"/>
          </p:cNvSpPr>
          <p:nvPr>
            <p:ph type="sldNum" idx="31"/>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1A7B342-9FD0-4CCC-90FA-54644D7D3E15}"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77040" cy="3076920"/>
          </a:xfrm>
          <a:prstGeom prst="rect">
            <a:avLst/>
          </a:prstGeom>
          <a:ln w="0">
            <a:noFill/>
          </a:ln>
        </p:spPr>
      </p:sp>
      <p:sp>
        <p:nvSpPr>
          <p:cNvPr id="367"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68" name="PlaceHolder 3"/>
          <p:cNvSpPr>
            <a:spLocks noGrp="1"/>
          </p:cNvSpPr>
          <p:nvPr>
            <p:ph type="sldNum" idx="24"/>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377E43F-5FAA-401C-9E53-B34CF90DD6D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70920" cy="3076920"/>
          </a:xfrm>
          <a:prstGeom prst="rect">
            <a:avLst/>
          </a:prstGeom>
          <a:ln w="0">
            <a:noFill/>
          </a:ln>
        </p:spPr>
      </p:sp>
      <p:sp>
        <p:nvSpPr>
          <p:cNvPr id="391"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2" name="PlaceHolder 3"/>
          <p:cNvSpPr>
            <a:spLocks noGrp="1"/>
          </p:cNvSpPr>
          <p:nvPr>
            <p:ph type="sldNum" idx="32"/>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C101BC14-470F-4E8D-AA90-B5BB9CA19BAB}"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9040" y="1143000"/>
            <a:ext cx="5470920" cy="3076920"/>
          </a:xfrm>
          <a:prstGeom prst="rect">
            <a:avLst/>
          </a:prstGeom>
          <a:ln w="0">
            <a:noFill/>
          </a:ln>
        </p:spPr>
      </p:sp>
      <p:sp>
        <p:nvSpPr>
          <p:cNvPr id="394"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5" name="PlaceHolder 3"/>
          <p:cNvSpPr>
            <a:spLocks noGrp="1"/>
          </p:cNvSpPr>
          <p:nvPr>
            <p:ph type="sldNum" idx="33"/>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96EC51B7-91C5-4CC8-8210-487A67A5B6E3}"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7040" cy="3076920"/>
          </a:xfrm>
          <a:prstGeom prst="rect">
            <a:avLst/>
          </a:prstGeom>
          <a:ln w="0">
            <a:noFill/>
          </a:ln>
        </p:spPr>
      </p:sp>
      <p:sp>
        <p:nvSpPr>
          <p:cNvPr id="397"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398" name="PlaceHolder 3"/>
          <p:cNvSpPr>
            <a:spLocks noGrp="1"/>
          </p:cNvSpPr>
          <p:nvPr>
            <p:ph type="sldNum" idx="34"/>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03A126E7-CC7C-4FB9-8CD2-CD895792C2C8}"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7040" cy="3076920"/>
          </a:xfrm>
          <a:prstGeom prst="rect">
            <a:avLst/>
          </a:prstGeom>
          <a:ln w="0">
            <a:noFill/>
          </a:ln>
        </p:spPr>
      </p:sp>
      <p:sp>
        <p:nvSpPr>
          <p:cNvPr id="400"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01" name="PlaceHolder 3"/>
          <p:cNvSpPr>
            <a:spLocks noGrp="1"/>
          </p:cNvSpPr>
          <p:nvPr>
            <p:ph type="sldNum" idx="35"/>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331F974B-1AE3-4250-B531-25FFCA89E433}"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77040" cy="3076920"/>
          </a:xfrm>
          <a:prstGeom prst="rect">
            <a:avLst/>
          </a:prstGeom>
          <a:ln w="0">
            <a:noFill/>
          </a:ln>
        </p:spPr>
      </p:sp>
      <p:sp>
        <p:nvSpPr>
          <p:cNvPr id="370" name="PlaceHolder 2"/>
          <p:cNvSpPr>
            <a:spLocks noGrp="1"/>
          </p:cNvSpPr>
          <p:nvPr>
            <p:ph type="body"/>
          </p:nvPr>
        </p:nvSpPr>
        <p:spPr>
          <a:xfrm>
            <a:off x="685800" y="4400640"/>
            <a:ext cx="5477040" cy="359100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71" name="PlaceHolder 3"/>
          <p:cNvSpPr>
            <a:spLocks noGrp="1"/>
          </p:cNvSpPr>
          <p:nvPr>
            <p:ph type="sldNum" idx="25"/>
          </p:nvPr>
        </p:nvSpPr>
        <p:spPr>
          <a:xfrm>
            <a:off x="3884760" y="8685360"/>
            <a:ext cx="2962440" cy="4492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F49719A-28C6-4A97-A910-B563609FF271}"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6240" cy="4341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1A7FC68-71BC-4C3E-8E00-3E4B11DA9525}"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6240" cy="4341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CD2D1AF-E02A-4083-8939-521EEBBA6F5C}"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6240" cy="434196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5662CD0-12B7-4956-A6AB-31A42892B3AA}"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6240" cy="4341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9D6BDBBF-7D9D-4E5C-B554-9341999D2AFE}"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6240" cy="4341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B0EA966E-6922-4A35-A3EA-E080A6C2883F}"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6240" cy="4341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08E81390-DD14-4679-B3E7-48DAEC47C3BB}" type="slidenum">
              <a:t>&lt;#&gt;</a:t>
            </a:fld>
          </a:p>
        </p:txBody>
      </p:sp>
      <p:sp>
        <p:nvSpPr>
          <p:cNvPr id="6" name="PlaceHolder 5"/>
          <p:cNvSpPr>
            <a:spLocks noGrp="1"/>
          </p:cNvSpPr>
          <p:nvPr>
            <p:ph type="dt" idx="18"/>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6240" cy="4341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2C995014-A8AF-4612-842E-184934180840}"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6240" cy="4341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A37D7346-009B-4D35-9A08-A13B5F9F2D0B}"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4446BEA8-1832-4B32-B2FD-32F12CAC54DB}"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6240" cy="4341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1E36C93E-B684-46F7-9F5C-D6F5EBCA28F8}"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6240" cy="4341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C529DC71-6244-409C-94AD-B06C79340952}"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6240" cy="131616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6240" cy="4341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5440" cy="355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3840" cy="3556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FBB034F9-3543-4105-9086-1B1719F46811}"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3840" cy="35568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6.png"/><Relationship Id="rId5" Type="http://schemas.openxmlformats.org/officeDocument/2006/relationships/image" Target="../media/image16.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5.png"/><Relationship Id="rId3"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5.png"/><Relationship Id="rId3" Type="http://schemas.openxmlformats.org/officeDocument/2006/relationships/slideLayout" Target="../slideLayouts/slideLayout6.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6.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6.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 name="Google Shape;89;p13"/>
          <p:cNvSpPr/>
          <p:nvPr/>
        </p:nvSpPr>
        <p:spPr>
          <a:xfrm>
            <a:off x="1440" y="0"/>
            <a:ext cx="12179520" cy="684864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49" name="Google Shape;90;p13"/>
          <p:cNvSpPr/>
          <p:nvPr/>
        </p:nvSpPr>
        <p:spPr>
          <a:xfrm>
            <a:off x="1030680" y="5111640"/>
            <a:ext cx="321408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0" name="Google Shape;91;p13"/>
          <p:cNvSpPr/>
          <p:nvPr/>
        </p:nvSpPr>
        <p:spPr>
          <a:xfrm>
            <a:off x="1030680" y="2462760"/>
            <a:ext cx="336060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1" name="Google Shape;92;p13"/>
          <p:cNvCxnSpPr/>
          <p:nvPr/>
        </p:nvCxnSpPr>
        <p:spPr>
          <a:xfrm>
            <a:off x="1106280" y="4874400"/>
            <a:ext cx="3234960" cy="198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Google Shape;140;p17"/>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37" name="Google Shape;141;p17"/>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38" name="Google Shape;142;p17"/>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Google Shape;201;p 4"/>
          <p:cNvSpPr/>
          <p:nvPr/>
        </p:nvSpPr>
        <p:spPr>
          <a:xfrm>
            <a:off x="929160" y="1712160"/>
            <a:ext cx="547596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0" name="Google Shape;202;p 4"/>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1" name="Google Shape;203;p 4"/>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2" name="Google Shape;204;p 4"/>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43" name="Google Shape;205;p 4"/>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44" name="Google Shape;206;p 4"/>
          <p:cNvCxnSpPr/>
          <p:nvPr/>
        </p:nvCxnSpPr>
        <p:spPr>
          <a:xfrm flipV="1">
            <a:off x="1358640" y="618840"/>
            <a:ext cx="10080" cy="686160"/>
          </a:xfrm>
          <a:prstGeom prst="straightConnector1">
            <a:avLst/>
          </a:prstGeom>
          <a:ln w="19080">
            <a:solidFill>
              <a:srgbClr val="179ad7"/>
            </a:solidFill>
            <a:miter/>
          </a:ln>
        </p:spPr>
      </p:cxnSp>
      <p:sp>
        <p:nvSpPr>
          <p:cNvPr id="145" name="Rectángulo 142"/>
          <p:cNvSpPr/>
          <p:nvPr/>
        </p:nvSpPr>
        <p:spPr>
          <a:xfrm>
            <a:off x="1216440" y="523692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46" name="Imagen 143" descr=""/>
          <p:cNvPicPr/>
          <p:nvPr/>
        </p:nvPicPr>
        <p:blipFill>
          <a:blip r:embed="rId2"/>
          <a:stretch/>
        </p:blipFill>
        <p:spPr>
          <a:xfrm>
            <a:off x="864000" y="5325480"/>
            <a:ext cx="351360" cy="354960"/>
          </a:xfrm>
          <a:prstGeom prst="rect">
            <a:avLst/>
          </a:prstGeom>
          <a:ln w="0">
            <a:noFill/>
          </a:ln>
        </p:spPr>
      </p:pic>
      <p:pic>
        <p:nvPicPr>
          <p:cNvPr id="147" name="Imagen 144" descr=""/>
          <p:cNvPicPr/>
          <p:nvPr/>
        </p:nvPicPr>
        <p:blipFill>
          <a:blip r:embed="rId3"/>
          <a:stretch/>
        </p:blipFill>
        <p:spPr>
          <a:xfrm>
            <a:off x="6643440" y="1713960"/>
            <a:ext cx="4854960" cy="2727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Google Shape;202;p 5"/>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9" name="Google Shape;203;p 5"/>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0" name="Google Shape;204;p 5"/>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1" name="Google Shape;205;p 5"/>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2" name="Google Shape;206;p 5"/>
          <p:cNvCxnSpPr/>
          <p:nvPr/>
        </p:nvCxnSpPr>
        <p:spPr>
          <a:xfrm flipV="1">
            <a:off x="1358640" y="618840"/>
            <a:ext cx="10080" cy="686160"/>
          </a:xfrm>
          <a:prstGeom prst="straightConnector1">
            <a:avLst/>
          </a:prstGeom>
          <a:ln w="19080">
            <a:solidFill>
              <a:srgbClr val="179ad7"/>
            </a:solidFill>
            <a:miter/>
          </a:ln>
        </p:spPr>
      </p:cxnSp>
      <p:pic>
        <p:nvPicPr>
          <p:cNvPr id="153" name="Imagen 150" descr=""/>
          <p:cNvPicPr/>
          <p:nvPr/>
        </p:nvPicPr>
        <p:blipFill>
          <a:blip r:embed="rId2"/>
          <a:stretch/>
        </p:blipFill>
        <p:spPr>
          <a:xfrm>
            <a:off x="1997280" y="1743480"/>
            <a:ext cx="7898400" cy="4438080"/>
          </a:xfrm>
          <a:prstGeom prst="rect">
            <a:avLst/>
          </a:prstGeom>
          <a:ln w="0">
            <a:noFill/>
          </a:ln>
        </p:spPr>
      </p:pic>
      <p:sp>
        <p:nvSpPr>
          <p:cNvPr id="154" name="Rectángulo 151"/>
          <p:cNvSpPr/>
          <p:nvPr/>
        </p:nvSpPr>
        <p:spPr>
          <a:xfrm>
            <a:off x="360000" y="3701880"/>
            <a:ext cx="1616040" cy="9133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55" name="Rectángulo 152"/>
          <p:cNvSpPr/>
          <p:nvPr/>
        </p:nvSpPr>
        <p:spPr>
          <a:xfrm>
            <a:off x="5040000" y="1253880"/>
            <a:ext cx="1975680" cy="3618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56" name="Rectángulo 153"/>
          <p:cNvSpPr/>
          <p:nvPr/>
        </p:nvSpPr>
        <p:spPr>
          <a:xfrm>
            <a:off x="9995760" y="3722400"/>
            <a:ext cx="1615680" cy="3618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57" name="Google Shape;437;p35" descr=""/>
          <p:cNvPicPr/>
          <p:nvPr/>
        </p:nvPicPr>
        <p:blipFill>
          <a:blip r:embed="rId3"/>
          <a:stretch/>
        </p:blipFill>
        <p:spPr>
          <a:xfrm rot="16200000">
            <a:off x="964800" y="4385160"/>
            <a:ext cx="287640" cy="302040"/>
          </a:xfrm>
          <a:prstGeom prst="rect">
            <a:avLst/>
          </a:prstGeom>
          <a:ln w="0">
            <a:noFill/>
          </a:ln>
        </p:spPr>
      </p:pic>
      <p:pic>
        <p:nvPicPr>
          <p:cNvPr id="158" name="Google Shape;437;p 1" descr=""/>
          <p:cNvPicPr/>
          <p:nvPr/>
        </p:nvPicPr>
        <p:blipFill>
          <a:blip r:embed="rId4"/>
          <a:stretch/>
        </p:blipFill>
        <p:spPr>
          <a:xfrm>
            <a:off x="6980040" y="1264320"/>
            <a:ext cx="266040" cy="287640"/>
          </a:xfrm>
          <a:prstGeom prst="rect">
            <a:avLst/>
          </a:prstGeom>
          <a:ln w="0">
            <a:noFill/>
          </a:ln>
        </p:spPr>
      </p:pic>
      <p:pic>
        <p:nvPicPr>
          <p:cNvPr id="159" name="Google Shape;437;p 2" descr=""/>
          <p:cNvPicPr/>
          <p:nvPr/>
        </p:nvPicPr>
        <p:blipFill>
          <a:blip r:embed="rId5"/>
          <a:stretch/>
        </p:blipFill>
        <p:spPr>
          <a:xfrm flipH="1" rot="5400000">
            <a:off x="10685160" y="4385160"/>
            <a:ext cx="287640" cy="302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Google Shape;148;p18"/>
          <p:cNvSpPr/>
          <p:nvPr/>
        </p:nvSpPr>
        <p:spPr>
          <a:xfrm>
            <a:off x="619920" y="4273560"/>
            <a:ext cx="286560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1" name="Google Shape;149;p18"/>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2" name="Google Shape;150;p18"/>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Google Shape;284;p 1"/>
          <p:cNvSpPr/>
          <p:nvPr/>
        </p:nvSpPr>
        <p:spPr>
          <a:xfrm>
            <a:off x="3600000" y="3015000"/>
            <a:ext cx="23378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64" name="Google Shape;285;p 2"/>
          <p:cNvSpPr/>
          <p:nvPr/>
        </p:nvSpPr>
        <p:spPr>
          <a:xfrm>
            <a:off x="1419840" y="3401280"/>
            <a:ext cx="174636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65" name="Google Shape;286;p 2"/>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66" name="Google Shape;287;p 2"/>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67" name="Google Shape;288;p 2"/>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68" name="Google Shape;289;p 2"/>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69" name="Google Shape;290;p 2"/>
          <p:cNvCxnSpPr/>
          <p:nvPr/>
        </p:nvCxnSpPr>
        <p:spPr>
          <a:xfrm flipV="1">
            <a:off x="1358640" y="618840"/>
            <a:ext cx="10080" cy="686160"/>
          </a:xfrm>
          <a:prstGeom prst="straightConnector1">
            <a:avLst/>
          </a:prstGeom>
          <a:ln w="19080">
            <a:solidFill>
              <a:srgbClr val="179ad7"/>
            </a:solidFill>
            <a:miter/>
          </a:ln>
        </p:spPr>
      </p:cxnSp>
      <p:sp>
        <p:nvSpPr>
          <p:cNvPr id="170" name="Google Shape;294;p 2"/>
          <p:cNvSpPr/>
          <p:nvPr/>
        </p:nvSpPr>
        <p:spPr>
          <a:xfrm>
            <a:off x="6300000" y="3006000"/>
            <a:ext cx="197748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1" name="Google Shape;295;p 2"/>
          <p:cNvSpPr/>
          <p:nvPr/>
        </p:nvSpPr>
        <p:spPr>
          <a:xfrm>
            <a:off x="8925480" y="2997360"/>
            <a:ext cx="159588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2" name="Google Shape;296;p 2"/>
          <p:cNvSpPr/>
          <p:nvPr/>
        </p:nvSpPr>
        <p:spPr>
          <a:xfrm>
            <a:off x="1440000" y="2997360"/>
            <a:ext cx="16470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73" name="Google Shape;298;p 2"/>
          <p:cNvSpPr/>
          <p:nvPr/>
        </p:nvSpPr>
        <p:spPr>
          <a:xfrm>
            <a:off x="8771040" y="3389400"/>
            <a:ext cx="1911240" cy="10969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74" name="Google Shape;299;p 2"/>
          <p:cNvSpPr/>
          <p:nvPr/>
        </p:nvSpPr>
        <p:spPr>
          <a:xfrm rot="21594600">
            <a:off x="6347520" y="3390120"/>
            <a:ext cx="192924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75" name="Google Shape;300;p 2"/>
          <p:cNvSpPr/>
          <p:nvPr/>
        </p:nvSpPr>
        <p:spPr>
          <a:xfrm>
            <a:off x="3807360" y="3391920"/>
            <a:ext cx="190224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76" name="Google Shape;292;p 1" descr=""/>
          <p:cNvPicPr/>
          <p:nvPr/>
        </p:nvPicPr>
        <p:blipFill>
          <a:blip r:embed="rId2"/>
          <a:stretch/>
        </p:blipFill>
        <p:spPr>
          <a:xfrm>
            <a:off x="4500000" y="2340000"/>
            <a:ext cx="501480" cy="492480"/>
          </a:xfrm>
          <a:prstGeom prst="rect">
            <a:avLst/>
          </a:prstGeom>
          <a:ln w="0">
            <a:noFill/>
          </a:ln>
        </p:spPr>
      </p:pic>
      <p:pic>
        <p:nvPicPr>
          <p:cNvPr id="177" name="Google Shape;465;p 1" descr=""/>
          <p:cNvPicPr/>
          <p:nvPr/>
        </p:nvPicPr>
        <p:blipFill>
          <a:blip r:embed="rId3"/>
          <a:stretch/>
        </p:blipFill>
        <p:spPr>
          <a:xfrm flipH="1">
            <a:off x="7022520" y="2329200"/>
            <a:ext cx="451080" cy="512280"/>
          </a:xfrm>
          <a:prstGeom prst="rect">
            <a:avLst/>
          </a:prstGeom>
          <a:ln w="0">
            <a:noFill/>
          </a:ln>
        </p:spPr>
      </p:pic>
      <p:pic>
        <p:nvPicPr>
          <p:cNvPr id="178" name="Google Shape;491;p 1" descr=""/>
          <p:cNvPicPr/>
          <p:nvPr/>
        </p:nvPicPr>
        <p:blipFill>
          <a:blip r:embed="rId4"/>
          <a:stretch/>
        </p:blipFill>
        <p:spPr>
          <a:xfrm>
            <a:off x="9435600" y="2386800"/>
            <a:ext cx="498600" cy="491400"/>
          </a:xfrm>
          <a:prstGeom prst="rect">
            <a:avLst/>
          </a:prstGeom>
          <a:ln w="0">
            <a:noFill/>
          </a:ln>
        </p:spPr>
      </p:pic>
      <p:pic>
        <p:nvPicPr>
          <p:cNvPr id="179" name="Google Shape;449;p 1" descr=""/>
          <p:cNvPicPr/>
          <p:nvPr/>
        </p:nvPicPr>
        <p:blipFill>
          <a:blip r:embed="rId5"/>
          <a:stretch/>
        </p:blipFill>
        <p:spPr>
          <a:xfrm>
            <a:off x="1980000" y="2350800"/>
            <a:ext cx="466200" cy="4914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Google Shape;124;p 1"/>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1" name="Google Shape;125;p 3"/>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2" name="Google Shape;126;p 3"/>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Google Shape;330;p 1"/>
          <p:cNvSpPr/>
          <p:nvPr/>
        </p:nvSpPr>
        <p:spPr>
          <a:xfrm>
            <a:off x="1132920" y="1869120"/>
            <a:ext cx="3003480" cy="376092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84" name="Google Shape;331;p 2"/>
          <p:cNvSpPr/>
          <p:nvPr/>
        </p:nvSpPr>
        <p:spPr>
          <a:xfrm>
            <a:off x="1363320" y="2188800"/>
            <a:ext cx="24411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85" name="Google Shape;332;p 2"/>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86" name="Google Shape;333;p 2"/>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87" name="Google Shape;334;p 2"/>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88" name="Google Shape;335;p 2"/>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89" name="Google Shape;336;p 2"/>
          <p:cNvCxnSpPr/>
          <p:nvPr/>
        </p:nvCxnSpPr>
        <p:spPr>
          <a:xfrm flipV="1">
            <a:off x="1358640" y="618840"/>
            <a:ext cx="10080" cy="686160"/>
          </a:xfrm>
          <a:prstGeom prst="straightConnector1">
            <a:avLst/>
          </a:prstGeom>
          <a:ln w="19080">
            <a:solidFill>
              <a:srgbClr val="179ad7"/>
            </a:solidFill>
            <a:miter/>
          </a:ln>
        </p:spPr>
      </p:cxnSp>
      <p:cxnSp>
        <p:nvCxnSpPr>
          <p:cNvPr id="190" name="Google Shape;337;p 2"/>
          <p:cNvCxnSpPr/>
          <p:nvPr/>
        </p:nvCxnSpPr>
        <p:spPr>
          <a:xfrm>
            <a:off x="1361520" y="3121200"/>
            <a:ext cx="2518920" cy="12600"/>
          </a:xfrm>
          <a:prstGeom prst="straightConnector1">
            <a:avLst/>
          </a:prstGeom>
          <a:ln w="19080">
            <a:solidFill>
              <a:srgbClr val="ffffff"/>
            </a:solidFill>
            <a:miter/>
          </a:ln>
        </p:spPr>
      </p:cxnSp>
      <p:sp>
        <p:nvSpPr>
          <p:cNvPr id="191" name="Google Shape;338;p 2"/>
          <p:cNvSpPr/>
          <p:nvPr/>
        </p:nvSpPr>
        <p:spPr>
          <a:xfrm>
            <a:off x="1464120" y="3322800"/>
            <a:ext cx="2346840" cy="128052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2" name="Google Shape;339;p 2"/>
          <p:cNvSpPr/>
          <p:nvPr/>
        </p:nvSpPr>
        <p:spPr>
          <a:xfrm>
            <a:off x="4606560" y="1879200"/>
            <a:ext cx="3003480" cy="376092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3" name="Google Shape;340;p 2"/>
          <p:cNvSpPr/>
          <p:nvPr/>
        </p:nvSpPr>
        <p:spPr>
          <a:xfrm>
            <a:off x="4836960" y="2198520"/>
            <a:ext cx="24411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194" name="Google Shape;341;p 2"/>
          <p:cNvCxnSpPr/>
          <p:nvPr/>
        </p:nvCxnSpPr>
        <p:spPr>
          <a:xfrm>
            <a:off x="4835160" y="3130920"/>
            <a:ext cx="2518920" cy="12600"/>
          </a:xfrm>
          <a:prstGeom prst="straightConnector1">
            <a:avLst/>
          </a:prstGeom>
          <a:ln w="19080">
            <a:solidFill>
              <a:srgbClr val="ffffff"/>
            </a:solidFill>
            <a:miter/>
          </a:ln>
        </p:spPr>
      </p:cxnSp>
      <p:sp>
        <p:nvSpPr>
          <p:cNvPr id="195" name="Google Shape;342;p 2"/>
          <p:cNvSpPr/>
          <p:nvPr/>
        </p:nvSpPr>
        <p:spPr>
          <a:xfrm>
            <a:off x="4937760" y="3332520"/>
            <a:ext cx="2346840" cy="2134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6" name="Google Shape;343;p 2"/>
          <p:cNvSpPr/>
          <p:nvPr/>
        </p:nvSpPr>
        <p:spPr>
          <a:xfrm>
            <a:off x="8060400" y="1859400"/>
            <a:ext cx="3003480" cy="376092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7" name="Google Shape;344;p 2"/>
          <p:cNvSpPr/>
          <p:nvPr/>
        </p:nvSpPr>
        <p:spPr>
          <a:xfrm>
            <a:off x="8290800" y="2178720"/>
            <a:ext cx="24411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198" name="Google Shape;345;p 2"/>
          <p:cNvCxnSpPr/>
          <p:nvPr/>
        </p:nvCxnSpPr>
        <p:spPr>
          <a:xfrm>
            <a:off x="8288640" y="3111120"/>
            <a:ext cx="2519280" cy="12600"/>
          </a:xfrm>
          <a:prstGeom prst="straightConnector1">
            <a:avLst/>
          </a:prstGeom>
          <a:ln w="19080">
            <a:solidFill>
              <a:srgbClr val="ffffff"/>
            </a:solidFill>
            <a:miter/>
          </a:ln>
        </p:spPr>
      </p:cxnSp>
      <p:sp>
        <p:nvSpPr>
          <p:cNvPr id="199" name="Google Shape;346;p 2"/>
          <p:cNvSpPr/>
          <p:nvPr/>
        </p:nvSpPr>
        <p:spPr>
          <a:xfrm>
            <a:off x="8391240" y="3312720"/>
            <a:ext cx="234684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Google Shape;330;p 1"/>
          <p:cNvSpPr/>
          <p:nvPr/>
        </p:nvSpPr>
        <p:spPr>
          <a:xfrm>
            <a:off x="2800440" y="1869120"/>
            <a:ext cx="3003480" cy="376092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1" name="Google Shape;331;p 2"/>
          <p:cNvSpPr/>
          <p:nvPr/>
        </p:nvSpPr>
        <p:spPr>
          <a:xfrm>
            <a:off x="3030840" y="2188800"/>
            <a:ext cx="24411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2" name="Google Shape;332;p 2"/>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33;p 2"/>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04" name="Google Shape;334;p 2"/>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05" name="Google Shape;335;p 2"/>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06" name="Google Shape;336;p 2"/>
          <p:cNvCxnSpPr/>
          <p:nvPr/>
        </p:nvCxnSpPr>
        <p:spPr>
          <a:xfrm flipV="1">
            <a:off x="1358640" y="618840"/>
            <a:ext cx="10080" cy="686160"/>
          </a:xfrm>
          <a:prstGeom prst="straightConnector1">
            <a:avLst/>
          </a:prstGeom>
          <a:ln w="19080">
            <a:solidFill>
              <a:srgbClr val="179ad7"/>
            </a:solidFill>
            <a:miter/>
          </a:ln>
        </p:spPr>
      </p:cxnSp>
      <p:cxnSp>
        <p:nvCxnSpPr>
          <p:cNvPr id="207" name="Google Shape;337;p 2"/>
          <p:cNvCxnSpPr/>
          <p:nvPr/>
        </p:nvCxnSpPr>
        <p:spPr>
          <a:xfrm>
            <a:off x="3028680" y="3121200"/>
            <a:ext cx="2518920" cy="12600"/>
          </a:xfrm>
          <a:prstGeom prst="straightConnector1">
            <a:avLst/>
          </a:prstGeom>
          <a:ln w="19080">
            <a:solidFill>
              <a:srgbClr val="ffffff"/>
            </a:solidFill>
            <a:miter/>
          </a:ln>
        </p:spPr>
      </p:cxnSp>
      <p:sp>
        <p:nvSpPr>
          <p:cNvPr id="208" name="Google Shape;338;p 2"/>
          <p:cNvSpPr/>
          <p:nvPr/>
        </p:nvSpPr>
        <p:spPr>
          <a:xfrm>
            <a:off x="3131640" y="3322800"/>
            <a:ext cx="2447640" cy="213444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09" name="Google Shape;343;p 2"/>
          <p:cNvSpPr/>
          <p:nvPr/>
        </p:nvSpPr>
        <p:spPr>
          <a:xfrm>
            <a:off x="6222600" y="1859400"/>
            <a:ext cx="3003480" cy="376092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0" name="Google Shape;344;p 2"/>
          <p:cNvSpPr/>
          <p:nvPr/>
        </p:nvSpPr>
        <p:spPr>
          <a:xfrm>
            <a:off x="6453000" y="2178720"/>
            <a:ext cx="24411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1" name="Google Shape;345;p 2"/>
          <p:cNvCxnSpPr/>
          <p:nvPr/>
        </p:nvCxnSpPr>
        <p:spPr>
          <a:xfrm>
            <a:off x="6450840" y="3111120"/>
            <a:ext cx="2519280" cy="12600"/>
          </a:xfrm>
          <a:prstGeom prst="straightConnector1">
            <a:avLst/>
          </a:prstGeom>
          <a:ln w="19080">
            <a:solidFill>
              <a:srgbClr val="ffffff"/>
            </a:solidFill>
            <a:miter/>
          </a:ln>
        </p:spPr>
      </p:cxnSp>
      <p:sp>
        <p:nvSpPr>
          <p:cNvPr id="212" name="Google Shape;346;p 2"/>
          <p:cNvSpPr/>
          <p:nvPr/>
        </p:nvSpPr>
        <p:spPr>
          <a:xfrm>
            <a:off x="6553440" y="3312720"/>
            <a:ext cx="2346840" cy="192096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Google Shape;132;p16"/>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14" name="Google Shape;133;p16"/>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15" name="Google Shape;134;p16"/>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Google Shape;201;p 4"/>
          <p:cNvSpPr/>
          <p:nvPr/>
        </p:nvSpPr>
        <p:spPr>
          <a:xfrm>
            <a:off x="929160" y="1712160"/>
            <a:ext cx="547596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p:txBody>
      </p:sp>
      <p:sp>
        <p:nvSpPr>
          <p:cNvPr id="217" name="Google Shape;202;p 4"/>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8" name="Google Shape;203;p 4"/>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19" name="Google Shape;204;p 4"/>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20" name="Google Shape;205;p 4"/>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21" name="Google Shape;206;p 4"/>
          <p:cNvCxnSpPr/>
          <p:nvPr/>
        </p:nvCxnSpPr>
        <p:spPr>
          <a:xfrm flipV="1">
            <a:off x="1358640" y="618840"/>
            <a:ext cx="10080" cy="686160"/>
          </a:xfrm>
          <a:prstGeom prst="straightConnector1">
            <a:avLst/>
          </a:prstGeom>
          <a:ln w="19080">
            <a:solidFill>
              <a:srgbClr val="179ad7"/>
            </a:solidFill>
            <a:miter/>
          </a:ln>
        </p:spPr>
      </p:cxnSp>
      <p:sp>
        <p:nvSpPr>
          <p:cNvPr id="222" name="Rectángulo 142"/>
          <p:cNvSpPr/>
          <p:nvPr/>
        </p:nvSpPr>
        <p:spPr>
          <a:xfrm>
            <a:off x="1216440" y="56808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23" name="Imagen 143" descr=""/>
          <p:cNvPicPr/>
          <p:nvPr/>
        </p:nvPicPr>
        <p:blipFill>
          <a:blip r:embed="rId1"/>
          <a:stretch/>
        </p:blipFill>
        <p:spPr>
          <a:xfrm>
            <a:off x="864000" y="5769360"/>
            <a:ext cx="351360" cy="354960"/>
          </a:xfrm>
          <a:prstGeom prst="rect">
            <a:avLst/>
          </a:prstGeom>
          <a:ln w="0">
            <a:noFill/>
          </a:ln>
        </p:spPr>
      </p:pic>
      <p:pic>
        <p:nvPicPr>
          <p:cNvPr id="224" name="Imagen 144" descr=""/>
          <p:cNvPicPr/>
          <p:nvPr/>
        </p:nvPicPr>
        <p:blipFill>
          <a:blip r:embed="rId2"/>
          <a:stretch/>
        </p:blipFill>
        <p:spPr>
          <a:xfrm>
            <a:off x="6643440" y="1713960"/>
            <a:ext cx="4854960" cy="2727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 name="Google Shape;98;p14"/>
          <p:cNvSpPr/>
          <p:nvPr/>
        </p:nvSpPr>
        <p:spPr>
          <a:xfrm>
            <a:off x="4645080" y="574920"/>
            <a:ext cx="659700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53" name="Google Shape;99;p14"/>
          <p:cNvSpPr/>
          <p:nvPr/>
        </p:nvSpPr>
        <p:spPr>
          <a:xfrm>
            <a:off x="5229360" y="145080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54" name="Google Shape;100;p14"/>
          <p:cNvSpPr/>
          <p:nvPr/>
        </p:nvSpPr>
        <p:spPr>
          <a:xfrm>
            <a:off x="4708080" y="142848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55" name="Google Shape;101;p14"/>
          <p:cNvSpPr/>
          <p:nvPr/>
        </p:nvSpPr>
        <p:spPr>
          <a:xfrm>
            <a:off x="5229360" y="192204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56" name="Google Shape;102;p14"/>
          <p:cNvSpPr/>
          <p:nvPr/>
        </p:nvSpPr>
        <p:spPr>
          <a:xfrm>
            <a:off x="4708080" y="190152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57" name="Google Shape;103;p14"/>
          <p:cNvSpPr/>
          <p:nvPr/>
        </p:nvSpPr>
        <p:spPr>
          <a:xfrm>
            <a:off x="5229360" y="239364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58" name="Google Shape;104;p14"/>
          <p:cNvSpPr/>
          <p:nvPr/>
        </p:nvSpPr>
        <p:spPr>
          <a:xfrm>
            <a:off x="4708080" y="237456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59" name="Google Shape;105;p14"/>
          <p:cNvSpPr/>
          <p:nvPr/>
        </p:nvSpPr>
        <p:spPr>
          <a:xfrm>
            <a:off x="5229360" y="286524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0" name="Google Shape;106;p14"/>
          <p:cNvSpPr/>
          <p:nvPr/>
        </p:nvSpPr>
        <p:spPr>
          <a:xfrm>
            <a:off x="4708080" y="284760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1" name="Google Shape;107;p14"/>
          <p:cNvSpPr/>
          <p:nvPr/>
        </p:nvSpPr>
        <p:spPr>
          <a:xfrm>
            <a:off x="5229360" y="333648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2" name="Google Shape;108;p14"/>
          <p:cNvSpPr/>
          <p:nvPr/>
        </p:nvSpPr>
        <p:spPr>
          <a:xfrm>
            <a:off x="4708080" y="332064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63" name="Google Shape;109;p14"/>
          <p:cNvSpPr/>
          <p:nvPr/>
        </p:nvSpPr>
        <p:spPr>
          <a:xfrm>
            <a:off x="5229360" y="380808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64" name="Google Shape;110;p14"/>
          <p:cNvSpPr/>
          <p:nvPr/>
        </p:nvSpPr>
        <p:spPr>
          <a:xfrm>
            <a:off x="4708080" y="379368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65" name="Google Shape;111;p14"/>
          <p:cNvSpPr/>
          <p:nvPr/>
        </p:nvSpPr>
        <p:spPr>
          <a:xfrm>
            <a:off x="5229360" y="427968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66" name="Google Shape;112;p14"/>
          <p:cNvSpPr/>
          <p:nvPr/>
        </p:nvSpPr>
        <p:spPr>
          <a:xfrm>
            <a:off x="4708080" y="426672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67" name="Google Shape;113;p14"/>
          <p:cNvSpPr/>
          <p:nvPr/>
        </p:nvSpPr>
        <p:spPr>
          <a:xfrm>
            <a:off x="5229360" y="475092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68" name="Google Shape;114;p14"/>
          <p:cNvSpPr/>
          <p:nvPr/>
        </p:nvSpPr>
        <p:spPr>
          <a:xfrm>
            <a:off x="4708080" y="474012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69" name="Google Shape;115;p14"/>
          <p:cNvSpPr/>
          <p:nvPr/>
        </p:nvSpPr>
        <p:spPr>
          <a:xfrm>
            <a:off x="5229360" y="522252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0" name="Google Shape;116;p14"/>
          <p:cNvSpPr/>
          <p:nvPr/>
        </p:nvSpPr>
        <p:spPr>
          <a:xfrm>
            <a:off x="4708080" y="521316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1" name="Google Shape;117;p14"/>
          <p:cNvSpPr/>
          <p:nvPr/>
        </p:nvSpPr>
        <p:spPr>
          <a:xfrm>
            <a:off x="5229360" y="5694120"/>
            <a:ext cx="5604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2" name="Google Shape;118;p14"/>
          <p:cNvSpPr/>
          <p:nvPr/>
        </p:nvSpPr>
        <p:spPr>
          <a:xfrm>
            <a:off x="4708080" y="5686200"/>
            <a:ext cx="50976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Google Shape;201;p 4"/>
          <p:cNvSpPr/>
          <p:nvPr/>
        </p:nvSpPr>
        <p:spPr>
          <a:xfrm>
            <a:off x="929160" y="1712160"/>
            <a:ext cx="547596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26" name="Google Shape;202;p 4"/>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27" name="Google Shape;203;p 4"/>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28" name="Google Shape;204;p 4"/>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29" name="Google Shape;205;p 4"/>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30" name="Google Shape;206;p 4"/>
          <p:cNvCxnSpPr/>
          <p:nvPr/>
        </p:nvCxnSpPr>
        <p:spPr>
          <a:xfrm flipV="1">
            <a:off x="1358640" y="618840"/>
            <a:ext cx="10080" cy="686160"/>
          </a:xfrm>
          <a:prstGeom prst="straightConnector1">
            <a:avLst/>
          </a:prstGeom>
          <a:ln w="19080">
            <a:solidFill>
              <a:srgbClr val="179ad7"/>
            </a:solidFill>
            <a:miter/>
          </a:ln>
        </p:spPr>
      </p:cxnSp>
      <p:pic>
        <p:nvPicPr>
          <p:cNvPr id="231" name="Imagen 144" descr=""/>
          <p:cNvPicPr/>
          <p:nvPr/>
        </p:nvPicPr>
        <p:blipFill>
          <a:blip r:embed="rId1"/>
          <a:stretch/>
        </p:blipFill>
        <p:spPr>
          <a:xfrm>
            <a:off x="6643440" y="1713960"/>
            <a:ext cx="4854960" cy="2727360"/>
          </a:xfrm>
          <a:prstGeom prst="rect">
            <a:avLst/>
          </a:prstGeom>
          <a:ln w="0">
            <a:noFill/>
          </a:ln>
        </p:spPr>
      </p:pic>
      <p:sp>
        <p:nvSpPr>
          <p:cNvPr id="232" name="Rectángulo 1"/>
          <p:cNvSpPr/>
          <p:nvPr/>
        </p:nvSpPr>
        <p:spPr>
          <a:xfrm>
            <a:off x="1216800" y="56808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33" name="Imagen 1" descr=""/>
          <p:cNvPicPr/>
          <p:nvPr/>
        </p:nvPicPr>
        <p:blipFill>
          <a:blip r:embed="rId2"/>
          <a:stretch/>
        </p:blipFill>
        <p:spPr>
          <a:xfrm>
            <a:off x="864360" y="5769360"/>
            <a:ext cx="351360" cy="3549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40;p17"/>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35" name="Google Shape;141;p17"/>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36" name="Google Shape;142;p17"/>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23"/>
          <p:cNvSpPr/>
          <p:nvPr/>
        </p:nvSpPr>
        <p:spPr>
          <a:xfrm>
            <a:off x="929160" y="1712160"/>
            <a:ext cx="547596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38" name="Google Shape;202;p2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2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0" name="Google Shape;204;p2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41" name="Google Shape;205;p2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42" name="Google Shape;206;p23"/>
          <p:cNvCxnSpPr/>
          <p:nvPr/>
        </p:nvCxnSpPr>
        <p:spPr>
          <a:xfrm flipV="1">
            <a:off x="1358640" y="618840"/>
            <a:ext cx="10080" cy="686160"/>
          </a:xfrm>
          <a:prstGeom prst="straightConnector1">
            <a:avLst/>
          </a:prstGeom>
          <a:ln w="19080">
            <a:solidFill>
              <a:srgbClr val="179ad7"/>
            </a:solidFill>
            <a:miter/>
          </a:ln>
        </p:spPr>
      </p:cxnSp>
      <p:pic>
        <p:nvPicPr>
          <p:cNvPr id="243" name="" descr=""/>
          <p:cNvPicPr/>
          <p:nvPr/>
        </p:nvPicPr>
        <p:blipFill>
          <a:blip r:embed="rId2"/>
          <a:stretch/>
        </p:blipFill>
        <p:spPr>
          <a:xfrm>
            <a:off x="6642000" y="1713600"/>
            <a:ext cx="4856040" cy="2930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200;p23"/>
          <p:cNvSpPr/>
          <p:nvPr/>
        </p:nvSpPr>
        <p:spPr>
          <a:xfrm>
            <a:off x="6643440" y="1713960"/>
            <a:ext cx="4856040" cy="40107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45" name="Google Shape;201;p23"/>
          <p:cNvSpPr/>
          <p:nvPr/>
        </p:nvSpPr>
        <p:spPr>
          <a:xfrm>
            <a:off x="929160" y="1712160"/>
            <a:ext cx="547596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46" name="Google Shape;202;p2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7" name="Google Shape;203;p2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8" name="Google Shape;204;p2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49" name="Google Shape;205;p2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0" name="Google Shape;206;p23"/>
          <p:cNvCxnSpPr/>
          <p:nvPr/>
        </p:nvCxnSpPr>
        <p:spPr>
          <a:xfrm flipV="1">
            <a:off x="1358640" y="618840"/>
            <a:ext cx="10080" cy="686160"/>
          </a:xfrm>
          <a:prstGeom prst="straightConnector1">
            <a:avLst/>
          </a:prstGeom>
          <a:ln w="19080">
            <a:solidFill>
              <a:srgbClr val="179ad7"/>
            </a:solidFill>
            <a:miter/>
          </a:ln>
        </p:spPr>
      </p:cxnSp>
      <p:pic>
        <p:nvPicPr>
          <p:cNvPr id="251" name="" descr=""/>
          <p:cNvPicPr/>
          <p:nvPr/>
        </p:nvPicPr>
        <p:blipFill>
          <a:blip r:embed="rId1"/>
          <a:stretch/>
        </p:blipFill>
        <p:spPr>
          <a:xfrm>
            <a:off x="6657840" y="1045440"/>
            <a:ext cx="4861800" cy="50054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Google Shape;201;p23"/>
          <p:cNvSpPr/>
          <p:nvPr/>
        </p:nvSpPr>
        <p:spPr>
          <a:xfrm>
            <a:off x="929160" y="1712160"/>
            <a:ext cx="547596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53" name="Google Shape;202;p2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54" name="Google Shape;203;p2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55" name="Google Shape;204;p2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56" name="Google Shape;205;p2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7" name="Google Shape;206;p23"/>
          <p:cNvCxnSpPr/>
          <p:nvPr/>
        </p:nvCxnSpPr>
        <p:spPr>
          <a:xfrm flipV="1">
            <a:off x="1358640" y="618840"/>
            <a:ext cx="10080" cy="686160"/>
          </a:xfrm>
          <a:prstGeom prst="straightConnector1">
            <a:avLst/>
          </a:prstGeom>
          <a:ln w="19080">
            <a:solidFill>
              <a:srgbClr val="179ad7"/>
            </a:solidFill>
            <a:miter/>
          </a:ln>
        </p:spPr>
      </p:cxnSp>
      <p:pic>
        <p:nvPicPr>
          <p:cNvPr id="258" name="" descr=""/>
          <p:cNvPicPr/>
          <p:nvPr/>
        </p:nvPicPr>
        <p:blipFill>
          <a:blip r:embed="rId1"/>
          <a:stretch/>
        </p:blipFill>
        <p:spPr>
          <a:xfrm>
            <a:off x="6642000" y="1713600"/>
            <a:ext cx="4856040" cy="31784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201;p23"/>
          <p:cNvSpPr/>
          <p:nvPr/>
        </p:nvSpPr>
        <p:spPr>
          <a:xfrm>
            <a:off x="929160" y="1712160"/>
            <a:ext cx="547596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60" name="Google Shape;202;p2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1" name="Google Shape;203;p2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2" name="Google Shape;204;p2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63" name="Google Shape;205;p2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4" name="Google Shape;206;p23"/>
          <p:cNvCxnSpPr/>
          <p:nvPr/>
        </p:nvCxnSpPr>
        <p:spPr>
          <a:xfrm flipV="1">
            <a:off x="1358640" y="618840"/>
            <a:ext cx="10080" cy="686160"/>
          </a:xfrm>
          <a:prstGeom prst="straightConnector1">
            <a:avLst/>
          </a:prstGeom>
          <a:ln w="19080">
            <a:solidFill>
              <a:srgbClr val="179ad7"/>
            </a:solidFill>
            <a:miter/>
          </a:ln>
        </p:spPr>
      </p:cxnSp>
      <p:pic>
        <p:nvPicPr>
          <p:cNvPr id="265" name="" descr=""/>
          <p:cNvPicPr/>
          <p:nvPr/>
        </p:nvPicPr>
        <p:blipFill>
          <a:blip r:embed="rId1"/>
          <a:stretch/>
        </p:blipFill>
        <p:spPr>
          <a:xfrm>
            <a:off x="6642000" y="1713600"/>
            <a:ext cx="4856040" cy="2570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Google Shape;148;p18"/>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67" name="Google Shape;149;p18"/>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68" name="Google Shape;150;p18"/>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Google Shape;200;p23"/>
          <p:cNvSpPr/>
          <p:nvPr/>
        </p:nvSpPr>
        <p:spPr>
          <a:xfrm>
            <a:off x="6643440" y="1713960"/>
            <a:ext cx="4856040" cy="40107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70" name="Google Shape;201;p23"/>
          <p:cNvSpPr/>
          <p:nvPr/>
        </p:nvSpPr>
        <p:spPr>
          <a:xfrm>
            <a:off x="929160" y="1712160"/>
            <a:ext cx="547596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71" name="Google Shape;202;p2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2" name="Google Shape;203;p2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73" name="Google Shape;204;p2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74" name="Google Shape;205;p2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75" name="Google Shape;206;p23"/>
          <p:cNvCxnSpPr/>
          <p:nvPr/>
        </p:nvCxnSpPr>
        <p:spPr>
          <a:xfrm flipV="1">
            <a:off x="1358640" y="618840"/>
            <a:ext cx="10080" cy="686160"/>
          </a:xfrm>
          <a:prstGeom prst="straightConnector1">
            <a:avLst/>
          </a:prstGeom>
          <a:ln w="19080">
            <a:solidFill>
              <a:srgbClr val="179ad7"/>
            </a:solidFill>
            <a:miter/>
          </a:ln>
        </p:spPr>
      </p:cxnSp>
      <p:pic>
        <p:nvPicPr>
          <p:cNvPr id="276" name="" descr=""/>
          <p:cNvPicPr/>
          <p:nvPr/>
        </p:nvPicPr>
        <p:blipFill>
          <a:blip r:embed="rId1"/>
          <a:stretch/>
        </p:blipFill>
        <p:spPr>
          <a:xfrm>
            <a:off x="6642000" y="1713600"/>
            <a:ext cx="5187240" cy="4856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Google Shape;259;p27"/>
          <p:cNvSpPr/>
          <p:nvPr/>
        </p:nvSpPr>
        <p:spPr>
          <a:xfrm>
            <a:off x="4254480" y="2748240"/>
            <a:ext cx="1595880" cy="39024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78" name="Google Shape;260;p27"/>
          <p:cNvSpPr/>
          <p:nvPr/>
        </p:nvSpPr>
        <p:spPr>
          <a:xfrm>
            <a:off x="2675160" y="3212280"/>
            <a:ext cx="384120" cy="38412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279" name="Google Shape;261;p27"/>
          <p:cNvSpPr/>
          <p:nvPr/>
        </p:nvSpPr>
        <p:spPr>
          <a:xfrm>
            <a:off x="4860360" y="3212280"/>
            <a:ext cx="384120" cy="3841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280" name="Google Shape;262;p27"/>
          <p:cNvSpPr/>
          <p:nvPr/>
        </p:nvSpPr>
        <p:spPr>
          <a:xfrm>
            <a:off x="7045560" y="3212280"/>
            <a:ext cx="384120" cy="3841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281" name="Google Shape;263;p27"/>
          <p:cNvSpPr/>
          <p:nvPr/>
        </p:nvSpPr>
        <p:spPr>
          <a:xfrm>
            <a:off x="9230400" y="3212280"/>
            <a:ext cx="384120" cy="38412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282" name="Google Shape;264;p27"/>
          <p:cNvCxnSpPr/>
          <p:nvPr/>
        </p:nvCxnSpPr>
        <p:spPr>
          <a:xfrm>
            <a:off x="3119760" y="3414240"/>
            <a:ext cx="1678680" cy="9360"/>
          </a:xfrm>
          <a:prstGeom prst="straightConnector1">
            <a:avLst/>
          </a:prstGeom>
          <a:ln w="12600">
            <a:solidFill>
              <a:srgbClr val="179ad7"/>
            </a:solidFill>
            <a:miter/>
          </a:ln>
        </p:spPr>
      </p:cxnSp>
      <p:cxnSp>
        <p:nvCxnSpPr>
          <p:cNvPr id="283" name="Google Shape;265;p27"/>
          <p:cNvCxnSpPr/>
          <p:nvPr/>
        </p:nvCxnSpPr>
        <p:spPr>
          <a:xfrm>
            <a:off x="5304240" y="3414240"/>
            <a:ext cx="1678680" cy="9360"/>
          </a:xfrm>
          <a:prstGeom prst="straightConnector1">
            <a:avLst/>
          </a:prstGeom>
          <a:ln w="12600">
            <a:solidFill>
              <a:srgbClr val="179ad7"/>
            </a:solidFill>
            <a:miter/>
          </a:ln>
        </p:spPr>
      </p:cxnSp>
      <p:cxnSp>
        <p:nvCxnSpPr>
          <p:cNvPr id="284" name="Google Shape;266;p27"/>
          <p:cNvCxnSpPr/>
          <p:nvPr/>
        </p:nvCxnSpPr>
        <p:spPr>
          <a:xfrm>
            <a:off x="7486560" y="3408840"/>
            <a:ext cx="1678680" cy="9360"/>
          </a:xfrm>
          <a:prstGeom prst="straightConnector1">
            <a:avLst/>
          </a:prstGeom>
          <a:ln w="12600">
            <a:solidFill>
              <a:srgbClr val="179ad7"/>
            </a:solidFill>
            <a:miter/>
          </a:ln>
        </p:spPr>
      </p:cxnSp>
      <p:sp>
        <p:nvSpPr>
          <p:cNvPr id="285" name="Google Shape;267;p27"/>
          <p:cNvSpPr/>
          <p:nvPr/>
        </p:nvSpPr>
        <p:spPr>
          <a:xfrm>
            <a:off x="1790640" y="4163760"/>
            <a:ext cx="8601120" cy="142920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80000"/>
              </a:lnSpc>
              <a:tabLst>
                <a:tab algn="l" pos="0"/>
              </a:tabLst>
            </a:pPr>
            <a:r>
              <a:rPr b="1" lang="es-ES" sz="1600" spc="-1" strike="noStrike">
                <a:solidFill>
                  <a:srgbClr val="363e61"/>
                </a:solidFill>
                <a:latin typeface="Century Gothic"/>
                <a:ea typeface="Century Gothic"/>
              </a:rPr>
              <a:t>https://github.com/ipavonperez/camp2025</a:t>
            </a:r>
            <a:endParaRPr b="0" lang="es-ES" sz="1600" spc="-1" strike="noStrike">
              <a:solidFill>
                <a:srgbClr val="000000"/>
              </a:solidFill>
              <a:latin typeface="Arial"/>
            </a:endParaRPr>
          </a:p>
        </p:txBody>
      </p:sp>
      <p:sp>
        <p:nvSpPr>
          <p:cNvPr id="286" name="Google Shape;268;p27"/>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7" name="Google Shape;269;p27"/>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288" name="Google Shape;270;p27"/>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289" name="Google Shape;271;p27"/>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0" name="Google Shape;272;p27"/>
          <p:cNvCxnSpPr/>
          <p:nvPr/>
        </p:nvCxnSpPr>
        <p:spPr>
          <a:xfrm flipV="1">
            <a:off x="1358640" y="618840"/>
            <a:ext cx="10080" cy="686160"/>
          </a:xfrm>
          <a:prstGeom prst="straightConnector1">
            <a:avLst/>
          </a:prstGeom>
          <a:ln w="19080">
            <a:solidFill>
              <a:srgbClr val="179ad7"/>
            </a:solidFill>
            <a:miter/>
          </a:ln>
        </p:spPr>
      </p:cxnSp>
      <p:pic>
        <p:nvPicPr>
          <p:cNvPr id="291" name="Google Shape;274;p27" descr=""/>
          <p:cNvPicPr/>
          <p:nvPr/>
        </p:nvPicPr>
        <p:blipFill>
          <a:blip r:embed="rId1"/>
          <a:stretch/>
        </p:blipFill>
        <p:spPr>
          <a:xfrm>
            <a:off x="9149400" y="2021400"/>
            <a:ext cx="501480" cy="492480"/>
          </a:xfrm>
          <a:prstGeom prst="rect">
            <a:avLst/>
          </a:prstGeom>
          <a:ln w="0">
            <a:noFill/>
          </a:ln>
        </p:spPr>
      </p:pic>
      <p:sp>
        <p:nvSpPr>
          <p:cNvPr id="292" name="Google Shape;276;p27"/>
          <p:cNvSpPr/>
          <p:nvPr/>
        </p:nvSpPr>
        <p:spPr>
          <a:xfrm>
            <a:off x="6425280" y="2739240"/>
            <a:ext cx="15958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293" name="Google Shape;277;p27"/>
          <p:cNvSpPr/>
          <p:nvPr/>
        </p:nvSpPr>
        <p:spPr>
          <a:xfrm>
            <a:off x="8596080" y="2730600"/>
            <a:ext cx="172944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294" name="Google Shape;278;p27"/>
          <p:cNvSpPr/>
          <p:nvPr/>
        </p:nvSpPr>
        <p:spPr>
          <a:xfrm>
            <a:off x="2110320" y="2730600"/>
            <a:ext cx="15958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295" name="Google Shape;447;p35" descr=""/>
          <p:cNvPicPr/>
          <p:nvPr/>
        </p:nvPicPr>
        <p:blipFill>
          <a:blip r:embed="rId2"/>
          <a:stretch/>
        </p:blipFill>
        <p:spPr>
          <a:xfrm>
            <a:off x="2642400" y="2030760"/>
            <a:ext cx="449640" cy="474120"/>
          </a:xfrm>
          <a:prstGeom prst="rect">
            <a:avLst/>
          </a:prstGeom>
          <a:ln w="0">
            <a:noFill/>
          </a:ln>
        </p:spPr>
      </p:pic>
      <p:pic>
        <p:nvPicPr>
          <p:cNvPr id="296" name="Google Shape;480;p35" descr=""/>
          <p:cNvPicPr/>
          <p:nvPr/>
        </p:nvPicPr>
        <p:blipFill>
          <a:blip r:embed="rId3"/>
          <a:stretch/>
        </p:blipFill>
        <p:spPr>
          <a:xfrm flipH="1">
            <a:off x="4798440" y="2021400"/>
            <a:ext cx="450000" cy="463320"/>
          </a:xfrm>
          <a:prstGeom prst="rect">
            <a:avLst/>
          </a:prstGeom>
          <a:ln w="0">
            <a:noFill/>
          </a:ln>
        </p:spPr>
      </p:pic>
      <p:pic>
        <p:nvPicPr>
          <p:cNvPr id="297" name="Google Shape;421;p35" descr=""/>
          <p:cNvPicPr/>
          <p:nvPr/>
        </p:nvPicPr>
        <p:blipFill>
          <a:blip r:embed="rId4"/>
          <a:stretch/>
        </p:blipFill>
        <p:spPr>
          <a:xfrm flipH="1">
            <a:off x="6977520" y="2046960"/>
            <a:ext cx="444240" cy="4669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68;p 1"/>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9" name="Google Shape;269;p 1"/>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0" name="Google Shape;270;p 1"/>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01" name="Google Shape;271;p 1"/>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02" name="Google Shape;272;p 1"/>
          <p:cNvCxnSpPr/>
          <p:nvPr/>
        </p:nvCxnSpPr>
        <p:spPr>
          <a:xfrm flipV="1">
            <a:off x="1358640" y="618840"/>
            <a:ext cx="10080" cy="686160"/>
          </a:xfrm>
          <a:prstGeom prst="straightConnector1">
            <a:avLst/>
          </a:prstGeom>
          <a:ln w="19080">
            <a:solidFill>
              <a:srgbClr val="179ad7"/>
            </a:solidFill>
            <a:miter/>
          </a:ln>
        </p:spPr>
      </p:cxnSp>
      <p:pic>
        <p:nvPicPr>
          <p:cNvPr id="303" name="" descr=""/>
          <p:cNvPicPr/>
          <p:nvPr/>
        </p:nvPicPr>
        <p:blipFill>
          <a:blip r:embed="rId1"/>
          <a:stretch/>
        </p:blipFill>
        <p:spPr>
          <a:xfrm>
            <a:off x="4544640" y="2024640"/>
            <a:ext cx="3375000" cy="337500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Google Shape;124;p15"/>
          <p:cNvSpPr/>
          <p:nvPr/>
        </p:nvSpPr>
        <p:spPr>
          <a:xfrm>
            <a:off x="619920" y="4273560"/>
            <a:ext cx="286560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74" name="Google Shape;125;p 2"/>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75" name="Google Shape;126;p 2"/>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Google Shape;124;p 1"/>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05" name="Google Shape;125;p 3"/>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06" name="Google Shape;126;p 3"/>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Google Shape;381;p3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382;p3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09" name="Google Shape;383;p3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10" name="Google Shape;384;p3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11" name="Google Shape;385;p33"/>
          <p:cNvCxnSpPr/>
          <p:nvPr/>
        </p:nvCxnSpPr>
        <p:spPr>
          <a:xfrm flipV="1">
            <a:off x="1358640" y="618840"/>
            <a:ext cx="10080" cy="686160"/>
          </a:xfrm>
          <a:prstGeom prst="straightConnector1">
            <a:avLst/>
          </a:prstGeom>
          <a:ln w="19080">
            <a:solidFill>
              <a:srgbClr val="179ad7"/>
            </a:solidFill>
            <a:miter/>
          </a:ln>
        </p:spPr>
      </p:cxnSp>
      <p:grpSp>
        <p:nvGrpSpPr>
          <p:cNvPr id="312" name="Google Shape;376;p33"/>
          <p:cNvGrpSpPr/>
          <p:nvPr/>
        </p:nvGrpSpPr>
        <p:grpSpPr>
          <a:xfrm>
            <a:off x="692640" y="1745280"/>
            <a:ext cx="10795320" cy="4532400"/>
            <a:chOff x="692640" y="1745280"/>
            <a:chExt cx="10795320" cy="4532400"/>
          </a:xfrm>
        </p:grpSpPr>
        <p:sp>
          <p:nvSpPr>
            <p:cNvPr id="313" name="Google Shape;377;p33"/>
            <p:cNvSpPr/>
            <p:nvPr/>
          </p:nvSpPr>
          <p:spPr>
            <a:xfrm>
              <a:off x="1358640" y="1745280"/>
              <a:ext cx="270828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14" name="Google Shape;378;p33"/>
            <p:cNvSpPr/>
            <p:nvPr/>
          </p:nvSpPr>
          <p:spPr>
            <a:xfrm>
              <a:off x="692640" y="2534040"/>
              <a:ext cx="1079532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15" name="Google Shape;394;p33" descr=""/>
          <p:cNvPicPr/>
          <p:nvPr/>
        </p:nvPicPr>
        <p:blipFill>
          <a:blip r:embed="rId1"/>
          <a:stretch/>
        </p:blipFill>
        <p:spPr>
          <a:xfrm flipH="1">
            <a:off x="704160" y="1640520"/>
            <a:ext cx="506880" cy="6627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Google Shape;381;p3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17" name="Google Shape;382;p3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18" name="Google Shape;383;p3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19" name="Google Shape;384;p3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0" name="Google Shape;385;p33"/>
          <p:cNvCxnSpPr/>
          <p:nvPr/>
        </p:nvCxnSpPr>
        <p:spPr>
          <a:xfrm flipV="1">
            <a:off x="1358640" y="618840"/>
            <a:ext cx="10080" cy="686160"/>
          </a:xfrm>
          <a:prstGeom prst="straightConnector1">
            <a:avLst/>
          </a:prstGeom>
          <a:ln w="19080">
            <a:solidFill>
              <a:srgbClr val="179ad7"/>
            </a:solidFill>
            <a:miter/>
          </a:ln>
        </p:spPr>
      </p:cxnSp>
      <p:grpSp>
        <p:nvGrpSpPr>
          <p:cNvPr id="321" name="Google Shape;389;p33"/>
          <p:cNvGrpSpPr/>
          <p:nvPr/>
        </p:nvGrpSpPr>
        <p:grpSpPr>
          <a:xfrm>
            <a:off x="725760" y="1503360"/>
            <a:ext cx="11225160" cy="4754520"/>
            <a:chOff x="725760" y="1503360"/>
            <a:chExt cx="11225160" cy="4754520"/>
          </a:xfrm>
        </p:grpSpPr>
        <p:sp>
          <p:nvSpPr>
            <p:cNvPr id="322" name="Google Shape;390;p33"/>
            <p:cNvSpPr/>
            <p:nvPr/>
          </p:nvSpPr>
          <p:spPr>
            <a:xfrm>
              <a:off x="1367640" y="1503360"/>
              <a:ext cx="225576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23" name="Google Shape;391;p33"/>
            <p:cNvSpPr/>
            <p:nvPr/>
          </p:nvSpPr>
          <p:spPr>
            <a:xfrm>
              <a:off x="725760" y="2148840"/>
              <a:ext cx="11225160" cy="41090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o no sabe)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24" name="Google Shape;392;p33" descr=""/>
          <p:cNvPicPr/>
          <p:nvPr/>
        </p:nvPicPr>
        <p:blipFill>
          <a:blip r:embed="rId1"/>
          <a:stretch/>
        </p:blipFill>
        <p:spPr>
          <a:xfrm flipH="1">
            <a:off x="726840" y="1436400"/>
            <a:ext cx="506880" cy="6627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Google Shape;381;p 1"/>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6" name="Google Shape;382;p 1"/>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27" name="Google Shape;383;p 1"/>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28" name="Google Shape;384;p 1"/>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9" name="Google Shape;385;p 1"/>
          <p:cNvCxnSpPr/>
          <p:nvPr/>
        </p:nvCxnSpPr>
        <p:spPr>
          <a:xfrm flipV="1">
            <a:off x="1358640" y="618840"/>
            <a:ext cx="10080" cy="686160"/>
          </a:xfrm>
          <a:prstGeom prst="straightConnector1">
            <a:avLst/>
          </a:prstGeom>
          <a:ln w="19080">
            <a:solidFill>
              <a:srgbClr val="179ad7"/>
            </a:solidFill>
            <a:miter/>
          </a:ln>
        </p:spPr>
      </p:cxnSp>
      <p:grpSp>
        <p:nvGrpSpPr>
          <p:cNvPr id="330" name="Google Shape;389;p 1"/>
          <p:cNvGrpSpPr/>
          <p:nvPr/>
        </p:nvGrpSpPr>
        <p:grpSpPr>
          <a:xfrm>
            <a:off x="725760" y="1503360"/>
            <a:ext cx="11225160" cy="3658320"/>
            <a:chOff x="725760" y="1503360"/>
            <a:chExt cx="11225160" cy="3658320"/>
          </a:xfrm>
        </p:grpSpPr>
        <p:sp>
          <p:nvSpPr>
            <p:cNvPr id="331" name="Google Shape;390;p 1"/>
            <p:cNvSpPr/>
            <p:nvPr/>
          </p:nvSpPr>
          <p:spPr>
            <a:xfrm>
              <a:off x="1367640" y="1503360"/>
              <a:ext cx="225576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32" name="Google Shape;391;p 1"/>
            <p:cNvSpPr/>
            <p:nvPr/>
          </p:nvSpPr>
          <p:spPr>
            <a:xfrm>
              <a:off x="725760" y="2148840"/>
              <a:ext cx="11225160" cy="30128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 mayor precariedad laboral</a:t>
              </a:r>
              <a:endParaRPr b="0" lang="es-ES" sz="1600" spc="-1" strike="noStrike">
                <a:solidFill>
                  <a:srgbClr val="000000"/>
                </a:solidFill>
                <a:latin typeface="Arial"/>
              </a:endParaRPr>
            </a:p>
          </p:txBody>
        </p:sp>
      </p:grpSp>
      <p:pic>
        <p:nvPicPr>
          <p:cNvPr id="333" name="Google Shape;392;p 1" descr=""/>
          <p:cNvPicPr/>
          <p:nvPr/>
        </p:nvPicPr>
        <p:blipFill>
          <a:blip r:embed="rId1"/>
          <a:stretch/>
        </p:blipFill>
        <p:spPr>
          <a:xfrm flipH="1">
            <a:off x="726840" y="1436400"/>
            <a:ext cx="506880" cy="6627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305;p29"/>
          <p:cNvSpPr/>
          <p:nvPr/>
        </p:nvSpPr>
        <p:spPr>
          <a:xfrm>
            <a:off x="1489320" y="2296440"/>
            <a:ext cx="9202680" cy="3136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Cursor AI es una herramienta Vibe Coding útil, pero no puede sustituir a un programador. </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35" name="Google Shape;306;p29"/>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6" name="Google Shape;307;p29"/>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37" name="Google Shape;308;p29"/>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38" name="Google Shape;309;p29"/>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9" name="Google Shape;310;p29"/>
          <p:cNvCxnSpPr/>
          <p:nvPr/>
        </p:nvCxnSpPr>
        <p:spPr>
          <a:xfrm flipV="1">
            <a:off x="1358640" y="618840"/>
            <a:ext cx="10080" cy="6861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0" name="Google Shape;132;p16"/>
          <p:cNvSpPr/>
          <p:nvPr/>
        </p:nvSpPr>
        <p:spPr>
          <a:xfrm>
            <a:off x="619920" y="4273560"/>
            <a:ext cx="286560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41" name="Google Shape;133;p16"/>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42" name="Google Shape;134;p16"/>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Google Shape;381;p3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4" name="Google Shape;382;p3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45" name="Google Shape;383;p3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a:t>
            </a:r>
            <a:endParaRPr b="0" lang="es-ES" sz="1600" spc="-1" strike="noStrike">
              <a:solidFill>
                <a:srgbClr val="000000"/>
              </a:solidFill>
              <a:latin typeface="Arial"/>
            </a:endParaRPr>
          </a:p>
        </p:txBody>
      </p:sp>
      <p:sp>
        <p:nvSpPr>
          <p:cNvPr id="346" name="Google Shape;384;p3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47" name="Google Shape;385;p33"/>
          <p:cNvCxnSpPr/>
          <p:nvPr/>
        </p:nvCxnSpPr>
        <p:spPr>
          <a:xfrm flipV="1">
            <a:off x="1358640" y="618840"/>
            <a:ext cx="10080" cy="686160"/>
          </a:xfrm>
          <a:prstGeom prst="straightConnector1">
            <a:avLst/>
          </a:prstGeom>
          <a:ln w="19080">
            <a:solidFill>
              <a:srgbClr val="179ad7"/>
            </a:solidFill>
            <a:miter/>
          </a:ln>
        </p:spPr>
      </p:cxnSp>
      <p:sp>
        <p:nvSpPr>
          <p:cNvPr id="348" name="Google Shape;391;p33"/>
          <p:cNvSpPr/>
          <p:nvPr/>
        </p:nvSpPr>
        <p:spPr>
          <a:xfrm>
            <a:off x="725760" y="1858680"/>
            <a:ext cx="11225160" cy="452556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9" name="Google Shape;156;p19"/>
          <p:cNvSpPr/>
          <p:nvPr/>
        </p:nvSpPr>
        <p:spPr>
          <a:xfrm>
            <a:off x="4554000" y="1501560"/>
            <a:ext cx="612936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50" name="Google Shape;157;p19"/>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51" name="Google Shape;158;p19" descr=""/>
          <p:cNvPicPr/>
          <p:nvPr/>
        </p:nvPicPr>
        <p:blipFill>
          <a:blip r:embed="rId2"/>
          <a:stretch/>
        </p:blipFill>
        <p:spPr>
          <a:xfrm flipH="1">
            <a:off x="1616760" y="1645560"/>
            <a:ext cx="2633400" cy="34362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Google Shape;164;p20"/>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3" name="Google Shape;165;p20"/>
          <p:cNvSpPr/>
          <p:nvPr/>
        </p:nvSpPr>
        <p:spPr>
          <a:xfrm>
            <a:off x="1860120" y="2228040"/>
            <a:ext cx="806112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54" name="Google Shape;166;p20" descr=""/>
          <p:cNvPicPr/>
          <p:nvPr/>
        </p:nvPicPr>
        <p:blipFill>
          <a:blip r:embed="rId2"/>
          <a:stretch/>
        </p:blipFill>
        <p:spPr>
          <a:xfrm>
            <a:off x="3627720" y="1042920"/>
            <a:ext cx="1051560" cy="1362960"/>
          </a:xfrm>
          <a:prstGeom prst="rect">
            <a:avLst/>
          </a:prstGeom>
          <a:ln w="0">
            <a:noFill/>
          </a:ln>
        </p:spPr>
      </p:pic>
      <p:pic>
        <p:nvPicPr>
          <p:cNvPr id="355" name="Google Shape;167;p20" descr=""/>
          <p:cNvPicPr/>
          <p:nvPr/>
        </p:nvPicPr>
        <p:blipFill>
          <a:blip r:embed="rId3"/>
          <a:stretch/>
        </p:blipFill>
        <p:spPr>
          <a:xfrm>
            <a:off x="5160600" y="1042920"/>
            <a:ext cx="1051560" cy="1362960"/>
          </a:xfrm>
          <a:prstGeom prst="rect">
            <a:avLst/>
          </a:prstGeom>
          <a:ln w="0">
            <a:noFill/>
          </a:ln>
        </p:spPr>
      </p:pic>
      <p:pic>
        <p:nvPicPr>
          <p:cNvPr id="356" name="Google Shape;168;p20" descr=""/>
          <p:cNvPicPr/>
          <p:nvPr/>
        </p:nvPicPr>
        <p:blipFill>
          <a:blip r:embed="rId4"/>
          <a:stretch/>
        </p:blipFill>
        <p:spPr>
          <a:xfrm>
            <a:off x="6666840" y="1042920"/>
            <a:ext cx="1051560" cy="13629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7" name="Google Shape;399;p34"/>
          <p:cNvSpPr/>
          <p:nvPr/>
        </p:nvSpPr>
        <p:spPr>
          <a:xfrm>
            <a:off x="303120" y="865080"/>
            <a:ext cx="1157580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58" name="Google Shape;400;p34"/>
          <p:cNvSpPr/>
          <p:nvPr/>
        </p:nvSpPr>
        <p:spPr>
          <a:xfrm>
            <a:off x="-16200" y="6144480"/>
            <a:ext cx="12211560" cy="70020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59" name="Google Shape;401;p34"/>
          <p:cNvSpPr/>
          <p:nvPr/>
        </p:nvSpPr>
        <p:spPr>
          <a:xfrm>
            <a:off x="1125720" y="6299640"/>
            <a:ext cx="991584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200;p 1"/>
          <p:cNvSpPr/>
          <p:nvPr/>
        </p:nvSpPr>
        <p:spPr>
          <a:xfrm>
            <a:off x="6643440" y="1713960"/>
            <a:ext cx="4856040" cy="401076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77" name="Google Shape;201;p 2"/>
          <p:cNvSpPr/>
          <p:nvPr/>
        </p:nvSpPr>
        <p:spPr>
          <a:xfrm>
            <a:off x="929160" y="1712160"/>
            <a:ext cx="547596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78" name="Google Shape;202;p 2"/>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79" name="Google Shape;203;p 2"/>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80" name="Google Shape;204;p 2"/>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1" name="Google Shape;205;p 2"/>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2" name="Google Shape;206;p 2"/>
          <p:cNvCxnSpPr/>
          <p:nvPr/>
        </p:nvCxnSpPr>
        <p:spPr>
          <a:xfrm flipV="1">
            <a:off x="1358640" y="618840"/>
            <a:ext cx="10080" cy="686160"/>
          </a:xfrm>
          <a:prstGeom prst="straightConnector1">
            <a:avLst/>
          </a:prstGeom>
          <a:ln w="19080">
            <a:solidFill>
              <a:srgbClr val="179ad7"/>
            </a:solidFill>
            <a:miter/>
          </a:ln>
        </p:spPr>
      </p:cxnSp>
      <p:pic>
        <p:nvPicPr>
          <p:cNvPr id="83" name="Google Shape;179;p24" descr=""/>
          <p:cNvPicPr/>
          <p:nvPr/>
        </p:nvPicPr>
        <p:blipFill>
          <a:blip r:embed="rId2"/>
          <a:stretch/>
        </p:blipFill>
        <p:spPr>
          <a:xfrm>
            <a:off x="900000" y="4264200"/>
            <a:ext cx="266040" cy="352440"/>
          </a:xfrm>
          <a:prstGeom prst="rect">
            <a:avLst/>
          </a:prstGeom>
          <a:ln w="0">
            <a:noFill/>
          </a:ln>
        </p:spPr>
      </p:pic>
      <p:sp>
        <p:nvSpPr>
          <p:cNvPr id="84" name="Rectángulo 83"/>
          <p:cNvSpPr/>
          <p:nvPr/>
        </p:nvSpPr>
        <p:spPr>
          <a:xfrm>
            <a:off x="1260000" y="41742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85" name="Imagen 84" descr=""/>
          <p:cNvPicPr/>
          <p:nvPr/>
        </p:nvPicPr>
        <p:blipFill>
          <a:blip r:embed="rId3"/>
          <a:stretch/>
        </p:blipFill>
        <p:spPr>
          <a:xfrm>
            <a:off x="864000" y="4788000"/>
            <a:ext cx="352440" cy="352440"/>
          </a:xfrm>
          <a:prstGeom prst="rect">
            <a:avLst/>
          </a:prstGeom>
          <a:ln w="0">
            <a:noFill/>
          </a:ln>
        </p:spPr>
      </p:pic>
      <p:sp>
        <p:nvSpPr>
          <p:cNvPr id="86" name="Rectángulo 85"/>
          <p:cNvSpPr/>
          <p:nvPr/>
        </p:nvSpPr>
        <p:spPr>
          <a:xfrm>
            <a:off x="1260000" y="46980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87" name="Google Shape;474;p 1" descr=""/>
          <p:cNvPicPr/>
          <p:nvPr/>
        </p:nvPicPr>
        <p:blipFill>
          <a:blip r:embed="rId4"/>
          <a:stretch/>
        </p:blipFill>
        <p:spPr>
          <a:xfrm flipH="1">
            <a:off x="871200" y="5292000"/>
            <a:ext cx="352800" cy="352800"/>
          </a:xfrm>
          <a:prstGeom prst="rect">
            <a:avLst/>
          </a:prstGeom>
          <a:ln w="0">
            <a:noFill/>
          </a:ln>
        </p:spPr>
      </p:pic>
      <p:sp>
        <p:nvSpPr>
          <p:cNvPr id="88" name="Rectángulo 87"/>
          <p:cNvSpPr/>
          <p:nvPr/>
        </p:nvSpPr>
        <p:spPr>
          <a:xfrm>
            <a:off x="1260000" y="5220360"/>
            <a:ext cx="5032440" cy="496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Google Shape;201;p 1"/>
          <p:cNvSpPr/>
          <p:nvPr/>
        </p:nvSpPr>
        <p:spPr>
          <a:xfrm>
            <a:off x="929160" y="1712160"/>
            <a:ext cx="1022364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0" name="Google Shape;202;p 1"/>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1" name="Google Shape;203;p 1"/>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2" name="Google Shape;204;p 1"/>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93" name="Google Shape;205;p 1"/>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94" name="Google Shape;206;p 1"/>
          <p:cNvCxnSpPr/>
          <p:nvPr/>
        </p:nvCxnSpPr>
        <p:spPr>
          <a:xfrm flipV="1">
            <a:off x="1358640" y="618840"/>
            <a:ext cx="10080" cy="6861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201;p 3"/>
          <p:cNvSpPr/>
          <p:nvPr/>
        </p:nvSpPr>
        <p:spPr>
          <a:xfrm>
            <a:off x="929160" y="1712160"/>
            <a:ext cx="547596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96" name="Google Shape;202;p 3"/>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7" name="Google Shape;203;p 3"/>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8" name="Google Shape;204;p 3"/>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99" name="Google Shape;205;p 3"/>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0" name="Google Shape;206;p 3"/>
          <p:cNvCxnSpPr/>
          <p:nvPr/>
        </p:nvCxnSpPr>
        <p:spPr>
          <a:xfrm flipV="1">
            <a:off x="1358640" y="618840"/>
            <a:ext cx="10080" cy="686160"/>
          </a:xfrm>
          <a:prstGeom prst="straightConnector1">
            <a:avLst/>
          </a:prstGeom>
          <a:ln w="19080">
            <a:solidFill>
              <a:srgbClr val="179ad7"/>
            </a:solidFill>
            <a:miter/>
          </a:ln>
        </p:spPr>
      </p:cxnSp>
      <p:sp>
        <p:nvSpPr>
          <p:cNvPr id="101" name="Rectángulo 100"/>
          <p:cNvSpPr/>
          <p:nvPr/>
        </p:nvSpPr>
        <p:spPr>
          <a:xfrm>
            <a:off x="1260000" y="45540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2" name="Imagen 101" descr=""/>
          <p:cNvPicPr/>
          <p:nvPr/>
        </p:nvPicPr>
        <p:blipFill>
          <a:blip r:embed="rId2"/>
          <a:stretch/>
        </p:blipFill>
        <p:spPr>
          <a:xfrm>
            <a:off x="864000" y="5184000"/>
            <a:ext cx="352440" cy="352440"/>
          </a:xfrm>
          <a:prstGeom prst="rect">
            <a:avLst/>
          </a:prstGeom>
          <a:ln w="0">
            <a:noFill/>
          </a:ln>
        </p:spPr>
      </p:pic>
      <p:sp>
        <p:nvSpPr>
          <p:cNvPr id="103" name="Rectángulo 102"/>
          <p:cNvSpPr/>
          <p:nvPr/>
        </p:nvSpPr>
        <p:spPr>
          <a:xfrm>
            <a:off x="1260000" y="5094000"/>
            <a:ext cx="5032440" cy="53244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04" name="Google Shape;479;p 1" descr=""/>
          <p:cNvPicPr/>
          <p:nvPr/>
        </p:nvPicPr>
        <p:blipFill>
          <a:blip r:embed="rId3"/>
          <a:stretch/>
        </p:blipFill>
        <p:spPr>
          <a:xfrm flipH="1">
            <a:off x="871200" y="4643640"/>
            <a:ext cx="352800" cy="352800"/>
          </a:xfrm>
          <a:prstGeom prst="rect">
            <a:avLst/>
          </a:prstGeom>
          <a:ln w="0">
            <a:noFill/>
          </a:ln>
        </p:spPr>
      </p:pic>
      <p:pic>
        <p:nvPicPr>
          <p:cNvPr id="105" name="Google Shape;176;p24" descr=""/>
          <p:cNvPicPr/>
          <p:nvPr/>
        </p:nvPicPr>
        <p:blipFill>
          <a:blip r:embed="rId4"/>
          <a:stretch/>
        </p:blipFill>
        <p:spPr>
          <a:xfrm>
            <a:off x="7217640" y="2588400"/>
            <a:ext cx="3783240" cy="630720"/>
          </a:xfrm>
          <a:prstGeom prst="rect">
            <a:avLst/>
          </a:prstGeom>
          <a:ln w="0">
            <a:noFill/>
          </a:ln>
        </p:spPr>
      </p:pic>
      <p:sp>
        <p:nvSpPr>
          <p:cNvPr id="106" name="Rectángulo 105"/>
          <p:cNvSpPr/>
          <p:nvPr/>
        </p:nvSpPr>
        <p:spPr>
          <a:xfrm>
            <a:off x="8100000" y="4320000"/>
            <a:ext cx="1972800" cy="5328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07" name="Imagen 106" descr=""/>
          <p:cNvPicPr/>
          <p:nvPr/>
        </p:nvPicPr>
        <p:blipFill>
          <a:blip r:embed="rId5"/>
          <a:stretch/>
        </p:blipFill>
        <p:spPr>
          <a:xfrm>
            <a:off x="7740000" y="4860000"/>
            <a:ext cx="698400" cy="712800"/>
          </a:xfrm>
          <a:prstGeom prst="rect">
            <a:avLst/>
          </a:prstGeom>
          <a:ln w="0">
            <a:noFill/>
          </a:ln>
        </p:spPr>
      </p:pic>
      <p:pic>
        <p:nvPicPr>
          <p:cNvPr id="108" name="Imagen 107" descr=""/>
          <p:cNvPicPr/>
          <p:nvPr/>
        </p:nvPicPr>
        <p:blipFill>
          <a:blip r:embed="rId6"/>
          <a:stretch/>
        </p:blipFill>
        <p:spPr>
          <a:xfrm>
            <a:off x="9000000" y="4968000"/>
            <a:ext cx="1638000" cy="532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Google Shape;132;p16"/>
          <p:cNvSpPr/>
          <p:nvPr/>
        </p:nvSpPr>
        <p:spPr>
          <a:xfrm>
            <a:off x="619920" y="4273560"/>
            <a:ext cx="286560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0" name="Google Shape;133;p16"/>
          <p:cNvSpPr/>
          <p:nvPr/>
        </p:nvSpPr>
        <p:spPr>
          <a:xfrm>
            <a:off x="618120" y="3082320"/>
            <a:ext cx="114012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1" name="Google Shape;134;p16"/>
          <p:cNvCxnSpPr/>
          <p:nvPr/>
        </p:nvCxnSpPr>
        <p:spPr>
          <a:xfrm flipV="1">
            <a:off x="651960" y="3987720"/>
            <a:ext cx="871560" cy="237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Google Shape;173;p 1"/>
          <p:cNvSpPr/>
          <p:nvPr/>
        </p:nvSpPr>
        <p:spPr>
          <a:xfrm>
            <a:off x="1989360" y="2433240"/>
            <a:ext cx="781740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13" name="Google Shape;174;p 1"/>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14" name="Google Shape;175;p 1"/>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15" name="Google Shape;176;p 1"/>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16" name="Google Shape;177;p 1"/>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17" name="Google Shape;178;p 1"/>
          <p:cNvCxnSpPr/>
          <p:nvPr/>
        </p:nvCxnSpPr>
        <p:spPr>
          <a:xfrm flipV="1">
            <a:off x="1358640" y="618840"/>
            <a:ext cx="10080" cy="6861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Google Shape;212;p 1"/>
          <p:cNvSpPr/>
          <p:nvPr/>
        </p:nvSpPr>
        <p:spPr>
          <a:xfrm>
            <a:off x="1429200" y="2019600"/>
            <a:ext cx="2777040" cy="240984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19" name="Google Shape;213;p 1"/>
          <p:cNvSpPr/>
          <p:nvPr/>
        </p:nvSpPr>
        <p:spPr>
          <a:xfrm>
            <a:off x="1425600" y="4651200"/>
            <a:ext cx="277668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0" name="Imagen 120" descr=""/>
          <p:cNvPicPr/>
          <p:nvPr/>
        </p:nvPicPr>
        <p:blipFill>
          <a:blip r:embed="rId2"/>
          <a:stretch/>
        </p:blipFill>
        <p:spPr>
          <a:xfrm>
            <a:off x="1429200" y="2019600"/>
            <a:ext cx="2775960" cy="2407680"/>
          </a:xfrm>
          <a:prstGeom prst="rect">
            <a:avLst/>
          </a:prstGeom>
          <a:ln w="19080">
            <a:noFill/>
          </a:ln>
          <a:effectLst>
            <a:outerShdw blurRad="63360" dir="0" dist="0" rotWithShape="0">
              <a:srgbClr val="808080"/>
            </a:outerShdw>
          </a:effectLst>
        </p:spPr>
      </p:pic>
      <p:grpSp>
        <p:nvGrpSpPr>
          <p:cNvPr id="121" name="Google Shape;214;p 1"/>
          <p:cNvGrpSpPr/>
          <p:nvPr/>
        </p:nvGrpSpPr>
        <p:grpSpPr>
          <a:xfrm>
            <a:off x="4655160" y="2019600"/>
            <a:ext cx="2780640" cy="3118680"/>
            <a:chOff x="4655160" y="2019600"/>
            <a:chExt cx="2780640" cy="3118680"/>
          </a:xfrm>
        </p:grpSpPr>
        <p:sp>
          <p:nvSpPr>
            <p:cNvPr id="122" name="Google Shape;215;p 1"/>
            <p:cNvSpPr/>
            <p:nvPr/>
          </p:nvSpPr>
          <p:spPr>
            <a:xfrm>
              <a:off x="4658760" y="2019600"/>
              <a:ext cx="2777040" cy="240984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3" name="Google Shape;216;p 1"/>
            <p:cNvSpPr/>
            <p:nvPr/>
          </p:nvSpPr>
          <p:spPr>
            <a:xfrm>
              <a:off x="4655160" y="4651200"/>
              <a:ext cx="277668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24" name="Google Shape;217;p 1"/>
          <p:cNvGrpSpPr/>
          <p:nvPr/>
        </p:nvGrpSpPr>
        <p:grpSpPr>
          <a:xfrm>
            <a:off x="7826760" y="2019600"/>
            <a:ext cx="2780640" cy="3118680"/>
            <a:chOff x="7826760" y="2019600"/>
            <a:chExt cx="2780640" cy="3118680"/>
          </a:xfrm>
        </p:grpSpPr>
        <p:sp>
          <p:nvSpPr>
            <p:cNvPr id="125" name="Google Shape;218;p 1"/>
            <p:cNvSpPr/>
            <p:nvPr/>
          </p:nvSpPr>
          <p:spPr>
            <a:xfrm>
              <a:off x="7830360" y="2019600"/>
              <a:ext cx="2777040" cy="240984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9;p 1"/>
            <p:cNvSpPr/>
            <p:nvPr/>
          </p:nvSpPr>
          <p:spPr>
            <a:xfrm>
              <a:off x="7826760" y="4651200"/>
              <a:ext cx="277668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27" name="Google Shape;220;p 1"/>
          <p:cNvSpPr/>
          <p:nvPr/>
        </p:nvSpPr>
        <p:spPr>
          <a:xfrm>
            <a:off x="315720" y="6425280"/>
            <a:ext cx="1154988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8" name="Google Shape;221;p 1"/>
          <p:cNvSpPr/>
          <p:nvPr/>
        </p:nvSpPr>
        <p:spPr>
          <a:xfrm>
            <a:off x="1376280" y="607680"/>
            <a:ext cx="78357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9" name="Google Shape;222;p 1"/>
          <p:cNvSpPr/>
          <p:nvPr/>
        </p:nvSpPr>
        <p:spPr>
          <a:xfrm>
            <a:off x="1375920" y="1002960"/>
            <a:ext cx="81043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0" name="Google Shape;223;p 1"/>
          <p:cNvSpPr/>
          <p:nvPr/>
        </p:nvSpPr>
        <p:spPr>
          <a:xfrm>
            <a:off x="530280" y="509400"/>
            <a:ext cx="91620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1" name="Google Shape;224;p 1"/>
          <p:cNvCxnSpPr/>
          <p:nvPr/>
        </p:nvCxnSpPr>
        <p:spPr>
          <a:xfrm flipV="1">
            <a:off x="1358640" y="618840"/>
            <a:ext cx="10080" cy="686160"/>
          </a:xfrm>
          <a:prstGeom prst="straightConnector1">
            <a:avLst/>
          </a:prstGeom>
          <a:ln w="19080">
            <a:solidFill>
              <a:srgbClr val="179ad7"/>
            </a:solidFill>
            <a:miter/>
          </a:ln>
        </p:spPr>
      </p:cxnSp>
      <p:pic>
        <p:nvPicPr>
          <p:cNvPr id="132" name="Imagen 132" descr=""/>
          <p:cNvPicPr/>
          <p:nvPr/>
        </p:nvPicPr>
        <p:blipFill>
          <a:blip r:embed="rId3"/>
          <a:stretch/>
        </p:blipFill>
        <p:spPr>
          <a:xfrm>
            <a:off x="4654800" y="2019600"/>
            <a:ext cx="2776320" cy="2408040"/>
          </a:xfrm>
          <a:prstGeom prst="rect">
            <a:avLst/>
          </a:prstGeom>
          <a:ln w="0">
            <a:noFill/>
          </a:ln>
          <a:effectLst>
            <a:outerShdw blurRad="76320" dir="0" dist="0" rotWithShape="0">
              <a:srgbClr val="808080"/>
            </a:outerShdw>
          </a:effectLst>
        </p:spPr>
      </p:pic>
      <p:pic>
        <p:nvPicPr>
          <p:cNvPr id="133" name="" descr=""/>
          <p:cNvPicPr/>
          <p:nvPr/>
        </p:nvPicPr>
        <p:blipFill>
          <a:blip r:embed="rId4"/>
          <a:stretch/>
        </p:blipFill>
        <p:spPr>
          <a:xfrm>
            <a:off x="7826400" y="2019600"/>
            <a:ext cx="2780640" cy="2412360"/>
          </a:xfrm>
          <a:prstGeom prst="rect">
            <a:avLst/>
          </a:prstGeom>
          <a:ln w="0">
            <a:noFill/>
          </a:ln>
          <a:effectLst>
            <a:outerShdw blurRad="76320" dir="0" dist="0" rotWithShape="0">
              <a:srgbClr val="808080"/>
            </a:outerShdw>
          </a:effectLst>
        </p:spPr>
      </p:pic>
      <p:pic>
        <p:nvPicPr>
          <p:cNvPr id="134" name="Google Shape;437;p 3" descr=""/>
          <p:cNvPicPr/>
          <p:nvPr/>
        </p:nvPicPr>
        <p:blipFill>
          <a:blip r:embed="rId5"/>
          <a:stretch/>
        </p:blipFill>
        <p:spPr>
          <a:xfrm rot="16200000">
            <a:off x="4276800" y="3053160"/>
            <a:ext cx="287640" cy="302040"/>
          </a:xfrm>
          <a:prstGeom prst="rect">
            <a:avLst/>
          </a:prstGeom>
          <a:ln w="0">
            <a:noFill/>
          </a:ln>
        </p:spPr>
      </p:pic>
      <p:pic>
        <p:nvPicPr>
          <p:cNvPr id="135" name="Google Shape;437;p 4" descr=""/>
          <p:cNvPicPr/>
          <p:nvPr/>
        </p:nvPicPr>
        <p:blipFill>
          <a:blip r:embed="rId6"/>
          <a:stretch/>
        </p:blipFill>
        <p:spPr>
          <a:xfrm rot="16200000">
            <a:off x="7495200" y="3053160"/>
            <a:ext cx="287640" cy="302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307</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2025-07-10T16:35:58Z</dcterms:modified>
  <cp:revision>116</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